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k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kk">
                <a:solidFill>
                  <a:schemeClr val="tx1">
                    <a:lumMod val="50000"/>
                    <a:lumOff val="50000"/>
                  </a:schemeClr>
                </a:solidFill>
              </a:rPr>
              <a:t>№ 45 Құдай Сөзі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k" sz="4400"/>
              <a:t>Періштеден жақсы хабар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Мэриге бұл хабарды кім жеткізді?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Шайтан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Мэридің досы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Періште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kk" sz="2800">
                <a:solidFill>
                  <a:srgbClr val="FF0000"/>
                </a:solidFill>
              </a:rPr>
              <a:t>Періште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ЖОҚ. 54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Құдық басындағы самариялық әйел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беретін суды ішкен адам ешқашан шөлдемейді. Расында, мен оған беретін су оның ішінде мәңгілік өмірге әкелетін бұлаққа айналады».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Самария жерінен өтіп бара жатып, құдықтың жанында бір әйелді кездестіріп, былай деді. «Маған су беріңізші».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Әйел керемет болды. Өйткені яһудилер самариялықтармен сөйлеспейді. «Егер менің кім екенімді білсең, менен су сұрар едің». Иса айтты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«Себебі мен беретін су – енді ешқашан шөлдемейтін өмір суы». Әйел Исаға қызығушылық танытты. -Сен кімсің, маған мына суды бере аласың ба?</a:t>
            </a:r>
            <a:r xmlns:a="http://schemas.openxmlformats.org/drawingml/2006/main">
              <a:rPr lang="kk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«Мен Мәсіхмін және Құдайдың Ұлымын», - деп жауап берді Иса. Ол бұған шошып кетті.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Ол су құмырасын тастап, қалаға қайтып келді де, адамдарға Иса туралы айтты. Көптеген адамдар Исамен кездесуге келіп, Оған Құтқарушы ретінде сенді.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Самариялық әйел Исамен кездескен бойда су құмырасын тастап, ауыл тұрғындарына құтқарылу туралы ізгі хабарды жеткізу үшін ауылға қайтып кетті.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Ақырында, көптеген адамдар оның уағыздаған Ізгі хабарды естіп, сену арқылы құтқарылды.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Сіз Исаны кездестірдіңіз бе? Сіз басқаларға Иса туралы айтасыз ба? Исаны самариялық әйел сияқты басқаларға таныстыруға не жетсін?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– бізге жанымызды шөлдемейтін өмір суын беретін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самариялық әйелді қай жерде кездестірді?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қалада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көше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базарда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құдықта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құдықта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Сіз бірге болып, ұл туып, оған Иса есімін бересіз.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беретін суды ішкен адам ешқашан шөлдемейді. Расында, мен оған беретін су оның ішінде мәңгілік өмірге әкелетін бұлаққа айналады».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55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Торыңызды терең суға тастаңыз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 Иса Шимонға: — Қорықпа, бұдан былай адамдарды ұстайсың, — деді.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Петірдің қайығына мініп, хабарды жеткізген Иса Петірге айтты. «Енді терең суға барып, балық аулау үшін торды тастаңыз».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«Ұстаз, біз түні бойы жұмыс істеп, ештеңе ұстамадық. Бірақ сен айтқаның үшін мен торларды түсіремін».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Осылай болған соң, олар балықтың көп мөлшерін ұстады, сондықтан олардың торлары сынды. Петір бұған таң қалды.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Сол кезде Петір Исаның Құдайдың Ұлы екенін біліп, өкінді. «Мен күнәкармын».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Иса айтты. «Қорықпа, сен бұдан былай адам алатын балықшы боласың». Петір бәрін тастап, Исаның шәкірті болды.</a:t>
            </a:r>
            <a:r xmlns:a="http://schemas.openxmlformats.org/drawingml/2006/main">
              <a:rPr altLang="en-US" lang="k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 кездестірген Петір,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өкініп, сол жерде мойынсұнды.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Тәубе және мойынсұну бар ма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сіздің өміріңізде Исаға?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Петір бәрін тастап, Исаның соңынан ерді. Петір сияқты сен де шынайы өкіну мен мойынсұнушылықты білетін шәкірт болуың керек.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адамдардың тәжірибесі мен қабілеттерінен асып түсетін кереметтер жасайтын адам.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46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Бала Иса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Петрдің жұмысы не болды?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ағаш ұстасы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қойшы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балықшы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фермер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балықшы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 Иса Шимонға: — Қорықпа, бұдан былай адамдарды ұстайсың, — деді.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56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Шәкірттерін шақырған Иса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 Натанаилді тауып алып, оған былай деді: «Біз Мұса Таурат заңында жазған және пайғамбарлар да жазған Жүсіп ұлы Назареттік Исаны таптық.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Петірді, Әндірді және олардың көршісі Філіпті шәкірт болуға шақырды. «Маған жазыл!»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 Исаны досы Натанаелмен таныстырды. «Көне өсиетте пайғамбарлар жазған Мәсіх пайда болды».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"Назарет! Мәсіх ол жақтан келе ала ма?" — деп сұрады Натанаил. — Келіп, көріңдер,— деді Филип.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деді Иса Натанайелге. «Сен нағыз исраилдіксің, мен сені Філіп шақырмас бұрын әлі інжір ағашының астында жүргенде көрдім».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Натанаил бұған таң қалып, Исаны даңқтап: “Устаз, сен Құдайдың Ұлысың және Исраилдің Патшасысың”.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Натанаил мұны білген бойда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Мәсіх, ол Исаны ұлықтады.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 Исаның шәкірті болды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Құтқарушымыз Исаны мадақтап, Исаның шәкірті болып өмір сүріп, Оған мойынсұнуымыз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Бүгін Дәуіттің қаласында сендерге Құтқарушы дүниеге келді. ол Иеміз Мәсіх.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Ұнайды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– адамдарды Өзіне ұқсауға шәкірт ретінде шақыратын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 Натанаилге кім таныстырды?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Эндрю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Филип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 Натанаилді тауып алып, оған былай деді: «Біз Мұса Таурат заңында жазған және пайғамбарлар да жазған Жүсіп ұлы Назареттік Исаны таптық.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57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Төбеден түскен адам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орнынан тұрып, төсенішін алды да, барлығына қарап шығып кетті. Бұл жұртты таң қалдырды да, олар: «Мұндай нәрсені бұрын-соңды көрген емеспіз!» — деп Алланы мадақтады.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Адамдар Исаның сауығып жатқанын естігенде, сал ауруына шалдыққан досын әкелді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Иса болған жерде адамдар тым көп болды. Сондықтан олар шал досын шатыр арқылы Исаға апара алмады.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Ақыры шал досын әкелгендер шатырды жарып өтіп, Исаға шал досын жібереді.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олардың сенімін көріп, былай деді. «Күнәларың кешірілді, тұр да үйіңе қайт».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Бір ғажабы, шал осы сәтте сауығып кетті. Сосын орнынан тұрып, жүріп, Құдайды мадақтады.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Мәриямның бала туатын уақыты келгенде, ол Бетлехемге баруға мәжбүр болды. Бірақ орын болмағандықтан, оның ақырында баласы бар еді..</a:t>
            </a:r>
            <a:r xmlns:a="http://schemas.openxmlformats.org/drawingml/2006/main">
              <a:rPr lang="k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Салдың достары қиындықтар мен мүгедектікке тап болды, бірақ олар Исаға барудан бас тарта алмады. Өйткені олар Исаға сенген.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Исаға сенеміз бе?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Исаға сеніммен келгенде, бізді бөгеп тұрған қиындықтар мен кедергілерге қарамастан, берілмеуіміз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Осылайша, біз шал сияқты Құдайды даңқтай аламыз.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өзіне келгендерді қабылдамайды. Ал келгендерге қажет нәрсені береді.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Исаға сал ауру не арқылы келді?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терезе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қақпа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қабырға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шатыр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шатыр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орнынан тұрып, төсенішін алды да, барлығына қарап шығып кетті. Бұл жұртты таң қалдырды да, олар: «Мұндай нәрсені бұрын-соңды көрген емеспіз!» — деп Алланы мадақтады.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58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 Матайды шақырады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сол жерден кетіп бара жатып, салық жинаушының қасында отырған Матай есімді адамды көрді. «Менің артымнан жүр», - деді ол оған, Мэтью орнынан тұрып, оның соңынан ерді.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есімді салықшы бар еді. Ол Римнің атынан исраилдіктерге салық жинаушы болды.</a:t>
            </a:r>
            <a:r xmlns:a="http://schemas.openxmlformats.org/drawingml/2006/main">
              <a:rPr lang="kk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 салық жинаушы болған, сондықтан оның ақшасы көп еді. Бірақ яһудилер жаулап алушы Рим үшін жұмыс істейтін салықшыларды жек көрді.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салық қоймасында отырған Матайға қарап, оған былай деді. «Маған жазыл»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бірден бәрін тастап, Исаның соңынан ерді. Себебі ол Исаны шақырғаны үшін алғыс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Осы кезде Бетлехемдегі қойларды баққан бақташыларға көктен дауыс естілді.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«Дәрігер сау адамға емес, науқасқа керек». Матай Исаның шәкірті болды.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халқы жек көретін салықшы болды. Бірақ Иса Матайды шақырып, оны шәкірт етті.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де Құдайдың халқымыз. Бірақ Исаның шәкірттері деп аталу үшін бізге жеткіліксіз.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Алайда Иса бізді шәкірт дайындауға шақырады. Сондықтан оның шақыруына лайық болу үшін оған мойынсұнуымыз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дүниеде қабылданбаған адамдарды Құдайдың халқы болуға шақырады.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Мэтьюдің жұмысы не болды?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салық жинаушы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балықшы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ағаш ұстасы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діни қызметкер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салық жинаушы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сол жерден кетіп бара жатып, салық жинаушының қасында отырған Матай есімді адамды көрді. «Менің артымнан жүр», - деді ол оған, Мэтью орнынан тұрып, оның соңынан ерді.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59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 он екі шәкіртін таңдады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Сондай күндердің бірінде Иса дұға ету үшін тауға шығып, түнімен Құдайға дұға етті.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Таң атқанда, ол шәкірттерін шақырып алып, олардың он екісін таңдады, оларды да елші етіп тағайындады: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 естіп, соңынан ерген адамдар көп болды. Олар Исамен бірге жүріп, Исадан тәлім алды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Дұға еткеннен кейін Иса олардың он екісін жақын шәкірт ретінде таңдады.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Исамен бірге өмір сүруге, Ізгі хабарды уағыздауға және жындарды қууға таңдалды.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«Аспанға даңқ, жерге тыныштық! Қуаныңдар, Иса дүниеге келді». Аспаннан келген періштелер айтты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Шәкірттері алуан түрлі адамдар болды: олардың кейбіреулері балықшы, салықшы, революционер, кейбірі қызу мінезді болды.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Иса Құдайдан шәкірттерін жақсы таңдауын сұрап, оларды жақсы таңдап, оларға жақсы қамқорлық жасап, жақсы тәлім берді.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Иса шәкірттерін: 1) оларға Құдай сөзін үйрету үшін, 2) білгендері бойынша Ізгі хабарды уағыздау үшін және 3) Құдай Патшалығының күшін жариялау үшін таңдады. Осы себептерге байланысты Иса шәкірттерін таңдады.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Біз де Исаның шәкірттеріміз.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Біздің жұмысымыз Исаның он екі шәкіртінің жұмысымен бірдей.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Бүгіннен бастап шәкірттік өмір сүрейік </a:t>
            </a: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бұл…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Исаның шәкірттері сияқты өсуіміз үшін бізге көктегі шындықты үйрететін адам.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елшілер ретінде қанша шәкірт таңдады (жіберілгендер)?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бір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екі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төрт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он екі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Сондай күндердің бірінде Иса дұға ету үшін тауға шығып, түнімен Құдайға дұға етті.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Таң атқанда, ол шәкірттерін шақырып алып, олардың он екісін таңдады, оларды да елші етіп тағайындады: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60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 тауда тәлім берген Ізгі хабар.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Енді ол халықты көргенде, таудың басына шығып, отырды. Оған шәкірттері келіп,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оларға тәлім бере бастады: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«Рухы кедейлер бақытты, өйткені көктегі Патшалық солардыкі.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5:1—3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Иса таудағы халықты Құдай Патшалығының адамдары ретінде қалай өмір сүру керектігін үйретті.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«Рухы кедейлер бақытты, өйткені көктегі Патшалық солардыкі.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Періштелер айтқандай, Иса ақыретте сау туылды.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Сіз тісіңізді тіспен қайтаруды үйрендіңіз, бірақ мен сізге айтамын, кім оң жаққа ұрса, сол жақ бетті беріңіз. Сонда сендер Құдайдың балалары боласыңдар!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Ауадағы құстарға қараңдар. Құстар егіншілікпен айналыспайды, бірақ Құдай олардың бәрін тамақтандырады. Ол саған құстардан артық қамқорлық жасамай ма!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Адамдар Исаның тәліміне қатты таң қалды. Өйткені Исаның қарапайым Киелі кітап мұғалімдеріне ұқсамайтын билігі болған.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бізге айтады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халқының өмірі дүниелік өмірден өзгеше.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Біздің өмірімізде Исаға сенбейтіндерден қандай да бір айырмашылықтар бар ма?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Өзімізге қарап, Құдай Патшалығына лайықты өмір сүрейік.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бізді Құдай Патшалығының адамдары сияқты өмір сүруге түрлендіруші.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Рухы кедейлер не ала алады?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ақша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тағам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құрмет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патшалығы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Құдай патшалығы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Енді ол халықты көргенде, таудың басына шығып, отырды. Оған шәкірттері келіп,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оларға тәлім бере бастады: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«Рухы кедейлер бақытты, өйткені көктегі Патшалық солардыкі.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5:1—3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61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 дауылды тыныштандырады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орнынан тұрып, желге қарсы тұрып, толқындарға: «Тыныш! Содан жел басылып, әбден тыныштық орнады.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шәкірттерімен бірге Ғалилея көлінен өту үшін қайыққа мінеді.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Бетлехемдік бақташылар адамдарды құтқаратын Құдай Ұлын көруге келді. «Иса! Құдайдың Ұлы! Осы жерге келгеніңіз үшін рахмет!»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Көлден өтіп бара жатып, кенеттен қаһарлы жел тұрып, қорқынышты толқын келді.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Шәкірттері ақырында Исаға айтты. — Ұстаз, біздің суға батып кететініміз саған бәрібір!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желге қарсы шығып, толқындарға: «Тыныш! Тыныш бол!» Содан жел басылып, әбден тыныштық орнады.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шошып кетті де, бір-бірінен: «Бұл кім? Оған жел де, толқын да бағынады!».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Теңізге тек Құдай ғана бұйырады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және жел.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Иса — әлемді жаратып, оны басқаратын Құдай.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сенетін Иса көп құдайлардың бірі емес, жалғыз әрі құдіретті Жаратушы Құдай.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Осы шындықты есте сақтау арқылы сенімімізді арттыруымыз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– осы дүниедегі барлық нәрсені жасайтын және оны басқаратын барлық нәрсенің иесі.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теңіз бен желге нені бұйырды?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тыныш бол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жүгіру және ойнау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ояту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жоғары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ашық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сіздің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көздер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тыныш бол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орнынан тұрып, желге қарсы тұрып, толқындарға: «Тыныш! Содан жел басылып, әбден тыныштық орнады.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62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Менің киімімді кім ұстады?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Иса туралы естігенде, көпшіліктің арасында Исаның артына келіп, оның киіміне қолын тигізді: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28.Себебі ол: «Оның киіміне қол тигізсем, сауығып кетемін» деп ойлады.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Бәрінің Қожайыны Иса,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Құдайдың ұлы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Иса бұл жерге келгенде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 ақордада кішіпейіл кейіппен дүниеге келген.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Исаға сенетіндер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Құдайдың балалары.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біз Иса сияқты кішіпейіл және төмен өмір сүруіміз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Көптеген адамдар Иса туралы естіп, Исаның соңынан ерді.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әйел оның артынан келіп, сауығып кету үшін Исаның киіміне қолын тигізді.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Әйел 12 жыл бойы қан кету деп аталатын аурумен ауырды. Ол оны түзетудің көптеген жолдарын көрді, бірақ ол түзетілмеді және ол қолында барын жұмсады.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'Кім менің киімімді ұстады?' Иса бірден Оның күші Өзінен шыққанын түсінді. Ол келіп, оның аяғына жығылып, оған бар шындықты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оған: «Қызым, сенімің сені сауықтырды. Тыныш жүріңіз,— деді.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жыл бойы қансыраған әйел Исаға барды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сеніммен.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әйелді сауықтырып, халықтың алдында оның сенімін мадақтады.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біздің сенімімізді әлі де көріп тұр.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қиын нәрселерге тап болған кезде,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Құдайға сеніммен барайық.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біздің қайғымыз бен қиындықтарымызды біледі және оларды шешеді.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жыл бойы ауырған әйел Исаға не айтты?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қол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фут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киім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киім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Иса туралы естігенде, көпшіліктің арасында Исаның артына келіп, оның киіміне қолын тигізді: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ол: «Оның киіміне қол тигізсем, сауығып кетемін» деп ойлады.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63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Талита құм!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Сіз бірге болып, ұл туып, оған Иса есімін бересіз.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жерге кішіпейілділік пен кішіпейілділікпен келді, бірақ Ол біздің нағыз Патшамыз.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оның қолынан ұстап: «Талита құмын!» - деді. (бұл «Кішкентай қыз, мен саған айтамын, тұр!» дегенді білдіреді).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Мәжілісхана басшысы Жайыр есімді адам Исаға келіп, былай деді: «Қызым өліп жатыр. Маған көмектесші.»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Исамен үйге қайтып бара жатқанда, бір адам жүгіріп барып, қызының өліп қалғанын айтты.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Үйге келгенде, Жайырдың қызы өліп қалған еді, адамдар жылап жатыр.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ішке кіріп: “Бала өлген жоқ, ұйықтап жатыр”,— деді.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«Ол оның қолынан ұстап: «Талита құм!» - деді. (бұл «Кішкентай қыз, мен саған айтамын, тұр!» дегенді білдіреді). Сол бойда қыз орнынан тұрып, ары-бері жүрді.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өлімді билеуші.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Адамдар үшін ең қорқынышты нәрсе өлім, бірақ Иса оны жеңді.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ерте ме, кеш пе өлеміз.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өлімнен қорқудың қажеті жоқ.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Иса өлімді билеуші.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біз өлімді жеңген Исаға сенеміз.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өмір беретін және өмірді бір уақытта басқаратын.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«Талита құм!» деген не? білдіреді?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Кішкентай қыз, таңғы ас!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Кішкентай қыз, жат!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Кішкентай қыз, тұр!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Кішкентай қыз, ән айт!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Кішкентай қыз, тұр!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оның қолынан ұстап: «Талита құмын!» - деді. (бұл «Кішкентай қыз, мен саған айтамын, тұр!» дегенді білдіреді).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Викторина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қай жерде дүниеге келді?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болып табылады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ақорда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люкс қонақ үй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ақорда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64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Бетездадағы науқас адам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 Иса оған: “Тұр, төсегіңді ал да, жүр”,— деді.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Бірден адам сауығып кетті; ол төсенішін алып, жүрді. Бұл оқиға болған күн демалыс күні болатын.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Жохан 5: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Иерусалимде Бетезда деген бассейн бар еді. Онда судың қозғалуын күтіп, көптеген науқастар жиналды.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Жаратқан Иенің періштесі белгілі бір мезгілде бассейнге түсіп, суды араластыратын. Суды араластырғаннан кейін кім бірінші кірсе, оның кез келген ауруынан айығып кетті.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Жүре алмайтын адам болды. Иса оны көріп, сол жерде отыз сегіз жыл болған адамнан сұрады. «Сіз сауығығыңыз келе ме?»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«Мырза, су араластырылған кезде маған бассейнге кіруге көмектесетін ешкімім жоқ. Өтінемін маған көмектесіңізші!» Сонда Иса оған: “Тұр! Төсегіңді ал да, жүре бер».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айтқандай, төсенішін алып, жүрді. 38 жыл сырқаттанған науқас бірден жазылып кетті.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Бетезда бассейніндегі науқастар үшін ең қажетті нәрсе болды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емделуге.</a:t>
            </a:r>
            <a:r xmlns:a="http://schemas.openxmlformats.org/drawingml/2006/main">
              <a:rPr lang="k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бізге не қажет екенін біледі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бізден жақсы.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бізге беретін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бізге не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барлық ауруларды емдейтін және бәрін билейтін құдіреті бар.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Науқас Исадан не істеуді өтінді?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Менің ауруымды емдеңіз, өтінемін!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Өтінемін, мені құтқар!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Маған тамақ беріңізші, өтінемін!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 көтерілген кезде бассейнге түсуге көмектесіңізші!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Су көтерілген кезде бассейнге түсуге көмектесіңізші!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Бүгін Дәуіттің қаласында сендерге Құтқарушы дүниеге келді. ол Иеміз Мәсіх.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Ұнайды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 Иса оған: “Тұр, төсегіңді ал да, жүр”,— деді.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Адам бірден сауығып кетті; ол төсенішін алып, жүрді. Бұл оқиға болған күн демалыс күні болатын.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Жохан 5: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65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5 000 адамды тамақтандырған Иса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Сосын Иса нандарды алып, алғыс айтып, отырғандарға қалағанынша үлестірді. Ол балықты да солай істеді.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тәлімін тыңдау үшін бес мыңнан астам адам жиналды.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түскі ас уақыты болды. Барлығы аш болды, бірақ жейтін тамағы жоқ, бар болғаны екі балық пен бес бөлке нан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Сосын Иса нан мен балықты алып, алғыс айтып, отырғандарға қалағанынша үлестірді.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Бірақ, таңғаларлық нәрсе болды! 5 000 адам толыққанды болды!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Оларды жинап алып, жеп қойғандардан қалған бес арпа нанының бөліктерін он екі себетке толтырды.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үшін 5000-нан астам адамды тойғызудың жолы жоқ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бес бөлке нан мен екі балықпен.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Құдай Ұлы Иса олармен кереметтер жасады.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Бізде көп нәрсе бар немесе жоқ дегеннен гөрі, әрқашан Исамен бірге болғанымыз маңызды.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бізге мол тамақ бере алатын Құдай.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47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Исаның туған күні құтты болсын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5 000 адамды тамақтандырғаннан кейін қанша тамақ қалды?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себет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бір себет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екі себет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үш себет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он екі себет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Сосын Иса нандарды алып, алғыс айтып, отырғандарға қалағанынша үлестірді. Ол балықты да солай істеді.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66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 судың үстімен келе жатыр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Олар үш-үш жарым миль жол жүріп өткенде, қайыққа жақындап келе жатқан Исаны көрді. және олар қорқып кетті.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Бірақ ол оларға: — Менмін, қорықпаңдар, — деді.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тауда жалғыз дұға етіп жатқанда, шәкірттері қайықпен көлдің арғы жағына жүзіп бара жатты.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Ақыры қараңғы түсіп, жел мен су күшейіп, кедір-бұдыр болды.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«Онда қара! Біреу судың үстімен келе жатыр!» Олар шошып кетті. Біреуі: «Біреу судың үстінде келе жатыр!» - деп жылады.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«Бұл менмін: қорықпа!» Бұл судың үстінде келе жатқан Иса.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бұған таң қалды. Олар Исаны қайықта қарсы алды. Олар: «Иса Құдайдың ұлы болса керек!» деп ойлады.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Суда жүру - бұл бір нәрсе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ешкім жасай алмайды.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Иса судың үстімен жүрді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шәкірттерін табу.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ерекше адам болғандықтан,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Құдайдың ұлы.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шынымен сенуіміз керек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Құдайдың Ұлы екенін.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Үйге келгенде, олар баланы анасы Мәрияммен бірге көріп, тағзым етіп, тағзым етті. Сосын олар қазыналарын ашып, оған алтын, хош иісті заттар мен мирра сыйға тартты.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Қандай кедергілер болса да, бізге көмектесу және құтқару үшін бізге келетін адам — Иса.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көлдің ортасындағы шәкірттеріне қалай келді?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суда ұшу..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жылдамырақ қайыққа міну…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жүзу..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суда серуендеу..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суда серуендеу..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Олар үш-үш жарым миль жол жүріп өткенде, қайыққа жақындап келе жатқан Исаны көрді. және олар қорқып кетті.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Бірақ ол оларға: — Менмін, қорықпаңдар, — деді.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67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Петрдің Мәсіхті мойындауы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Шимон Петір: “Сен Мәсіхсің, тірі Құдайдың Ұлысың”,— деп жауап берді.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Иса шәкірттерінен: «Адам Ұлын кім дейді?» — деп сұрады.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былай деп жауап берді: “Кейбіреулер шомылдыру рәсімін жасаушы Жақия дейді; басқалары Ілияс дейді; және пайғамбарлардың бірі».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-Бірақ сен ше? ол сұрады. — Мені кім дейсің?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Шимон Петір: “Сен Мәсіхсің, тірі Құдайдың Ұлысың”,— деп жауап 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деді Иса зор қуанышпен. "Сіздің мойындағаныңыз дұрыс! Мен өз шіркеуімді осы жартасқа саламын!"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дүниеге келгенде шығыстағы дәрігерлерге жұлдыз көрінді.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Петір Исаның кім екенін жақсы білді және ол Иса туралы нақты мойындады.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Мұны естіген Иса Петірді кінәсін дұрыс мойындағаны үшін мақтады.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Исаны кім деп ойлаймыз?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Исаны Киелі кітапта айтылғандай білуіміз керек және Иса туралы дәл Киелі кітапта айтылғандай мойындауымыз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– өз қауымын дұрыс сенімге негіздеу негізінде құратын адам.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Петір Исаны кім деп айтты?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Мәсіх, Құдайдың Ұлы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Күшті Ілияс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Шомылдыру рәсімін жасаушы Жақия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Еремия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Мәсіх, Құдайдың Ұлы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Шимон Петір: “Сен Мәсіхсің, тірі Құдайдың Ұлысың”,— деп жауап берді.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68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Ақымақ байдың әңгімесі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"Бірақ Құдай оған: "Ей, ақымақ! Дәл осы түнде сенің өмірің талап етіледі. Сонда өзіңе дайындағаныңды кім алады?"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«Иса: «Адамның өмірі оның қолында бар нәрсеге қатысы жоқ», - деді.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бізге бір оқиғаны айтып берді.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Бұл ақымақ бай туралы.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Бай байлығы мен астығына үлкенірек қойма салып бергеніне риза болды. «Қоймаға көп азық жинадым, жаным, енді рахаттан!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 Құдай байға айтты.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"Сен ақымақсың! Бүгін сенің жаныңды алсам, бар байлығың кімдікі болады?"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«Бұл жұлдыз патша туған кезде көрінеді! Жұлдыздың соңынан ерейік!» Дәрігерлер жұлдыздың соңынан ілесе бастады.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сөзін аяқтап, былай деді: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«Байлықты өзің үшін емес, Алла үшін жина, мұқтаждарға қолыңнан келгенше көмектес.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Сіздің ақшаңыз не үшін пайдаланылады?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Ол тек сізді қанағаттандыру үшін ғана қолданыла ма?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Ақшаны пайдалану керек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Құдайдың ұлылығы үшін.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Құдай Патшалығының халқымыз. Сондықтан мұқтаж жандарға өз қаражатымызбен көмектесуіміз қажет.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бүкіл өмірдің және барлық байлықтың иесі.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Ақымақ бай оның жаны үшін не істеді?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кедейлерге көмектесті.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Құдайға ғибадат 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Ізгі хабарды уағыздады.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көп байлықты жинады.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Ол көп байлықты жинады.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"Бірақ Құдай оған: "Ей, ақымақ! Дәл осы түнде сенің өмірің талап етіледі. Сонда өзіңе дайындағаныңды кім алады?"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69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Жоғалған қойды іздеу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Мен сендерге айтамын, дәл осылай тәубе етуді қажет етпейтін тоқсан тоғыз әділ адамға қарағанда, өкінген бір күнәкар үшін көкте көбірек қуанады.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достарының қойларынан бөлек бір қой жалғыз қалды.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Қойшы қойларды санап, жүздің бірі жоғалып кеткен екен!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Қойшы 99 қойды тастап, жоғалғанын іздеуге шығады.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Жұлдыз Бетлехемнің қорасының үстіне тоқтады. Киелі кітап Исаның Бетлехемде дүниеге келгенін алдын ала айтқан болатын.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Ақыры қойшы жоғалған қойын тапты.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Қойшы қуаныштан қойларымен үйге келіп, үлкен той жасады.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сөзін аяқтап, былай деді: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«Қойшы жоғалған қойды тауып қуанғанындай,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күнәһардың тәубе етуіне Алла разы болады».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Қойшы жоғалған қойды табу үшін сансыз құрбандық шалуға мәжбүр болды.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бізді құтқару үшін өз өмірін құрбан етті.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Бізді адасқан қой сияқты құтқарғаны үшін Исаға алғыс айтуымыз керек.</a:t>
            </a:r>
            <a:r xmlns:a="http://schemas.openxmlformats.org/drawingml/2006/main">
              <a:rPr lang="k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lang="kk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біздің күнәдан өкінгенімізге қуанатын адам.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Жоғалған қойды іздеп жүріп, шопан не істемеді?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Жоғалғанын іздеуге 99 қойды қалдырды.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Жоғалғанды тапқанына қуанды.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жаңа қой сатып 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адамдарды кешке шақырды.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Ол жаңа қой сатып алды.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Мен сендерге айтамын, дәл осылай тәубе етуді қажет етпейтін тоқсан тоғыз әділ адамға қарағанда, өкінген бір күнәкар үшін көкте көбірек қуанады.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70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Жақсы самариялық туралы әңгіме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«Осы үшеуінің қайсысы қарақшылардың қолына түскен адамға көрші болды деп ойлайсың?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Заң білгірі: «Оған рақым еткен адам», - деп жауап берді. Иса оған: “Бар да, солай істе”,— деді.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Ер адам жалғыз келе жатып, қарақшыларды кездестіреді. Олар оның киімін шешіп, ұрып-соғып, жартылай өлі күйінде қалдырды.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Жолда оны кездейсоқ бір діни қызметкер көріп қалды, ол арғы жақтан өтіп кетті. Леуілік те солай істеді.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Бетлехемнің қораларында Мәриям, Жүсіп және жер бетіне патша болып келген сәби Иса болды.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Үшіншіден, оны кездейсоқ бір самариялық көрді. Самариялықтар яһудилерге ұнамайтын адамдар 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самариялық оны аяп, оны жақсы көріп, қамқорлық жасады.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Иса: “Құдайдың халқы қай уақытта да мұқтаждарға көмектесетін жақсы көрші болуы керек”,— деді.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Діни қызметкер мен леуіліктер бір қарағанда Құдайға жақын болып көрінді, бірақ олар басқа ешкімді жақсы көрмеді.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Сырттай қарағанда, самариялық адам Құдайға жақын емес сияқты көрінді, бірақ басқаларды жақсы көретін жақсы көрші болды.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Құдайға жақын болсақ, мұқтаж көршілерімізге көмектесетін де біз болуымыз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Тонағандар сияқты күнәларымыз үшін өлуге мәжбүрміз.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бізді осы қорқынышты жағдайдан құтқарған Иса.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Діни қызметкер мен леуілік тоналған адамды көргенде не істеді?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ол үшін дұға 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Жараларын емдеді.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оны ауруханаға апарды.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оның арғы жағында өтті.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Олар оның арғы жағында өтті.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«Осы үшеуінің қайсысы қарақшылардың қолына түскен адамға көрші болды деп ойлайсың?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Заң білгірі: «Оған рақым еткен адам», - деп жауап берді. Иса оған: “Бар да, солай істе”,— деді.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71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Мэри мен Марта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4000"/>
              <a:t>бірақ бір ғана нәрсе керек. Мәриям ең жақсысын таңдады және ол одан айырылмайды».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 Мәриям мен Мартаның үйіне шақырды.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Шығыс дәрігерлері Исаға өздері дайындаған алтын, хош иісті заттар мен мирраны сыйға берді. «Осы жерге келгеніңіз үшін Исаға рахмет!»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жұмыс істеп жатқанда, Мәриям Исаны ықыласпен тыңдады.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«Мен бос емес кезде Мэри маған жалғыз жұмыс істеуге рұқсат бергеніне сене алар емеспін», - деп ойлады Марта.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Ақырында Марта Исаға шағымданды. «Иса, өтінемін, Мәриямды жіберіңіз. Менің жалғыз істейтін жұмысым көп».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Иса: «Артық істемеңдер, Мәриям тыңдағанды ұнатады, сондықтан ол тыңдай береді», - деді.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олардың істері көп болған кезде Мәриямның Исаны тыңдауы дұрыс емес деп ойлады.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Иса оларға Исаны тыңдаудың бәрінен де қымбат екенін үйретті.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кітапты тыңдау және үйрену уақыты біз үшін ең қымбат уақыт.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Киелі кітапты тыңдауға және одан үйренуге уақытымыздан айырылмауымыз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Құдай сөзін тыңдаушыларды жақсы көретін адам.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көп жұмыс істеген кезде Мэри не істеді?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дұға 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Исаның сөзін тыңдады.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ұйықтап қалды.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Мартаға қатты көмектесті.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Ол Исаның сөзін тыңдады.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4000"/>
              <a:t>бірақ бір ғана нәрсе керек. Мәриям ең жақсысын таңдады және ол одан айырылмайды».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Ғалилеяда (Израильде) Мәриям есімді пәк қыз өмір сүрді. Ол Жүсіп деген жас жігітке құда болды.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Дәрігерлер Патша Исаға ғибадат ету үшін тіпті Исраилден алыс жерде де келді.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адамдардың нағыз Патшасы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бүкіл әлемде.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да менің патшам.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әрқашан Патша болып табылатын Исаға ғибадат етіп, оған еріп өмір сүруіміз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біздің ғибадатымызға лайық.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Қайсысын Иса туған күніне сыйлық ретінде алған жоқ?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хош иісті заттар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мирра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компьютер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компьютер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Үйге келгенде, олар баланы анасы Мәрияммен бірге көріп, тағзым етіп, тағзым етті. Сосын олар қазыналарын ашып, оған алтын, хош иісті заттар мен мирра сыйға тартты.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Жоқ.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Нәресте Иса Мысырға қашып кетті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кеткенде, Жүсіпке түсінде Жаратқан Иенің періштесі көрінді. — Тұрыңдар,— деді ол,— баланы анасымен бірге алып, Мысырға қашып кетіңдер. Мен айтқанша сонда болыңдар, өйткені Ирод баланы өлтіру үшін іздемекші.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 патшасы Ирод Магилер арқылы Исаның туылғаны туралы хабарды естіп, Исаны өлтіруді жоспарлады.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Алайда Иродтың барлық қыршынынан хабардар болған Құдай түсінде магилердің Иродтан кетуі керек екенін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Сондай-ақ Мәриямның күйеуі Жүсіп түсінде бір періштенің: «Мысырға қаш. Ирод Исаны өлтірмекші”.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Мұны естіген Жүсіп Мәриям мен сәби Исаны алып, Иродтан Мысырға қашып кетті.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Мәриямға періште пайда болды. «Сәлеметсіздер ме, құрметтілер! Жаратқан Ие сенімен бірге».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Осы кезде сиқыршыларға алданып қалғанын білген Ирод Бетлехемнің барлық сәбилерін өлтіруге қорқынышты бұйрық береді. Исаға Ирод өлгенше Мысырда қалуға тура келді.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Бағушылар мен сиқыршылар Исаның кім екенін мойындады.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Алайда патша Ирод Исаны танымады. Оның үстіне ашкөздігінің кесірінен ол Исаны өлтірмек үшін қатыгез күнә жасады.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Дүниеде Иса туралы естуден бас тартқан адамдар көп.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Бұл өте ауыр күнә.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адамның күшімен тоқтауға батылы жетпейтін адам.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Иродтан қайда қашып кетті?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Америка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Корея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Египет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кеткенде, Жүсіпке түсінде Жаратқан Иенің періштесі көрінді. — Тұрыңдар,— деді ол,— баланы анасымен бірге алып, Мысырға қашып кетіңдер. Мен айтқанша сонда болыңдар, өйткені Ирод баланы өлтіру үшін іздемекші.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49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Ғибадатханадағы Бала Иса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-Мені неге іздедің? ол сұрады. — Әкемнің үйінде болуым керек екенін білмедің бе?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Құтқарылу мейрамында, Иса 12 жаста болғанда, ол ата-анасымен бірге Иерусалимдегі ғибадатханаға келді.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Жүсіп пен Мәриям Иерусалимдегі ғибадатханадан үйге қайтып келе жатқанда Исаны таба алмады.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Жүсіп пен Мәриям Исаны табу үшін Иерусалимдегі ғибадатханаға оралды.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«Мәриям, сен ұл туып, оған Иса есімін бересің». Ол бұл жаңалықтан қорықты.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«Менің әкемнің үйінде екенімді білмедің бе?» Иса ғибадатханада Киелі кітап мұғалімдерімен сөйлесіп жатқанда, олардың барлығы Исаның даналығына таң қалды.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Содан бері бала Исаның даналығы мен биіктігі өскен сайын Құдайға және адамдарға деген сүйіспеншілігі арта түсті.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Бала Иса өзінің Құдай Ұлы екенін жас кезінен-ақ білген. Және Құтқарушы ретінде өмірге шын жүректен дайындалды.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Жас болсақ та,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Құдайдың балалары екенімізді анық есте сақтауымыз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біз Құдайға және адамдарға Құдайдың балалары ретінде өмір сүріп жатқанымызды көрсетуіміз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Құдайдың Ұлы, бірақ ол кішіпейілділік пен тәндік ата-анаға мойынсұнудың үлгісін көрсетті.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Жоғалған Иса қайда болды?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дәретхана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сарайда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үйде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ғибадатханада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-Мені неге іздедің? ол сұрады. — Әкемнің үйінде болуым керек екенін білмедің бе?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50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Исаның шомылдыру рәсімінен өтуі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«Иемізге жол дайындаңдар, Оған түзу жолдар жасаңдар» деп айдалада шақырған адамның дауысы.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4.Осылайша Жохан шөл далада шомылдыру рәсімінен өтіп, күнәлар кешірілу үшін өкіну үшін шомылдыру рәсімінен өтуді уағыздап келді.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отыз жаста болғанда, шөл далада түйе киімін киіп, шегіртке мен жабайы балды жеп жүрген бір бейтаныс адам пайда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Оның аты шомылдыру рәсімін жасаушы Жақия болатын. Ол адамдарды өкінуге және шомылдыру рәсімінен өтуге шақырды, өйткені Құтқарушы келеді.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ол Құдайдың хабарын орындады. «Мен Иеміздің қызметшісімін. Маған сен айтқандай болсын», – деді.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Мен өзімнен кейін келетін адамды дайындау үшін келдім!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Шомылдыру рәсімін жасаушы Жақия Исаның жолын дайындады.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да шомылдыру рәсімін жасаушы Жақиядан шомылдыру рәсімінен өту үшін келді.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«Қараңдар! дүниенің күнәсін алып тастайтын Құдайдың Тоқтысы!» Шомылдыру рәсімін жасаушы Жақия Исаны дауыстап таныстырды.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Жақиядан шомылдыру рәсімінен өткенде, көктен Киелі Рухпен оның үстіне көгершін сияқты қонған дауыс шықты: «Сен менің сүйетін Ұлымсың; сендермен мен өте ризамын».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Шомылдыру рәсімін жасаушы Жақия өзін жоғарылатпады.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 өмірін Исаны толығымен таныстыруға арнады.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Мен кім үшін өмір сүріп жатырмын?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Шомылдыру рәсімін жасаушы Жақия сияқты, біз де мені мақтан тұтып, дәріптегеннен гөрі Исаны дәріптейтін және таныстыратын өмір сүруіміз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Құдайдың жалғыз ұлы.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шомылдыру рәсімінен өткенде көктен не түсті?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қарға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Рух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түйеқұс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торғай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Киелі Рух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«Иемізге жол дайындаңдар, Оған түзу жолдар жасаңдар» деп айдалада шақырған адамның дауысы.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4.Осылайша Жохан шөл далада шомылдыру рәсімінен өтіп, күнәлар кешірілу үшін өкіну үшін шомылдыру рәсімінен өтуді уағыздап келді.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51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Исаны Шайтан азғырды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оған: «Менен аулақ жүр, Шайтан!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қырық күн ораза ұстап, дұға еткеннен кейін, Шайтан пайда болып, Исаны азғырды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Сөйтіп, пәк болса да жүкті болыпты. Бұл баланың есімі Иса. Ол болашақта барлық адамдарды күнәларынан құтқаратын Құдайдың Ұлы.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«Сен ашсың ба? Мына тастан күріштен торт жасап, жеп қой!» Шайтан бірінші сынақты жасады. Бірақ Иса сынақты Құдай сөзі арқылы жеңді.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«Онда бұл жерден секір! Егер сен Құдайдың Ұлы болсаң, өлмейсің». Шайтан Исаны ғибадатхананың басында екінші рет сынады.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Осы кезде ол Исаны өте биік тауға алып шығып, Исаға дүниенің бүкіл патшалығын көрсетіп: «Егер маған тағзым етсең, мұның бәрін саған беремін!» — деді. Бірақ Иса Құдай Сөзімен үшінші сынақтан бас тартты.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Ақырында Иса Шайтанның барлық азғыруларын жеңді. Құдай барлық сынақтарды жеңген Исаға риза болды.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Құдайдың Ұлы болды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біз сияқты ол да Шайтанның азғыруына ұшырады.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Құдай Сөзінің арқасында Иса Шайтанның азғыруын жеңді.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Шайтан бізді әлі де азғыруда.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Алайда, Иса сияқты, біз де Құдай сөзі арқылы Шайтанның азғыруын жеңе аламыз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- біз кезіккен азғыруларды жеңу үшін көмекшіміз. Және ол біз кездескен барлық қиындықтарды түсінетін және оларды жеңуге көмектесетін адам.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Шайтан Исаға қанша сынақ берді?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төрт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үш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оған: «Менен аулақ жүр, Шайтан!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52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Су</a:t>
            </a:r>
            <a:r xmlns:a="http://schemas.openxmlformats.org/drawingml/2006/main">
              <a:rPr lang="kk" altLang="en-US" sz="4400"/>
              <a:t> </a:t>
            </a:r>
            <a:r xmlns:a="http://schemas.openxmlformats.org/drawingml/2006/main">
              <a:rPr lang="kk" altLang="ko-KR" sz="4400"/>
              <a:t>Шарапқа айналды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Бұл Иса Ғалилеядағы Қанада жасаған өзінің керемет белгілерінің алғашқысы. Осылайша ол өзінің даңқын ашты, ал шәкірттері оған сенді.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Мэри үйленген жоқ болса да ұл тууға қорықты.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Алайда ол сенім арқылы Құдайдың сөзін қабылдап, мойынсұнды.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Құдай Сөзіне сеніп, мойынсұнған кезде қорқуымыз мүмкін. Бірақ Мэридің мойындауы сияқты, біз «сен айтқандай маған болсын» деп мойындауымыз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Ғалилеядағы Кана қаласында үйлену тойы өтті. Үйлену тойына Иса мен оның шәкірттері де шақырылған болатын.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мәселе болды. Шарап таусылды. Шарапсыз сіз той жасай алмайсыз.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үйдегі қызметшілерге құмыраға су құюды бұйырды. Қызметшілер сұрағанын істеді.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Осыдан кейін банкадағы су дәміне қарай алынды. Құмырадағы су өте дәмді шарапқа айналды.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Қонақтар шараптың дәмін татып, таң қалды. Оларға бірінші ретке қарағанда дәмді шарап ұсынылды және Исаның кереметінің арқасында мереке қызықтырақ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заманында шарап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тойда таптырмас еді.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суды шарапқа айналдырып, мерекеге қажетті нәрсені берді.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үшін Иса таптырмас тұлға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тойдағы шарап сияқты.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Өзін бізге берген Исаның рақымын есте сақтауымыз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ДДСҰ</a:t>
            </a:r>
            <a:r xmlns:a="http://schemas.openxmlformats.org/drawingml/2006/main">
              <a:rPr altLang="en-US" lang="kk" sz="3200"/>
              <a:t> </a:t>
            </a:r>
            <a:r xmlns:a="http://schemas.openxmlformats.org/drawingml/2006/main">
              <a:rPr altLang="ko-KR" lang="kk" sz="3200"/>
              <a:t>болып табылады</a:t>
            </a:r>
            <a:r xmlns:a="http://schemas.openxmlformats.org/drawingml/2006/main">
              <a:rPr altLang="en-US" lang="kk" sz="3200"/>
              <a:t> </a:t>
            </a:r>
            <a:r xmlns:a="http://schemas.openxmlformats.org/drawingml/2006/main">
              <a:rPr altLang="ko-KR" lang="kk" sz="3200"/>
              <a:t>Иса?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– мерекенің шарабы сияқты біздің қуанышымыз.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суды неге айналдырды?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сүт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апельсин шырыны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шарап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шарап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Бұл Иса Ғалилеядағы Қанада жасаған өзінің керемет белгілерінің алғашқысы. Осылайша ол өзінің даңқын ашты, ал шәкірттері оған сенді.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53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Нікөдим түнде Исаға келді.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жерге біздің Құтқарушымыз ретінде келді.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былай деп жауап берді: «Сендерге шындығын айтамын, ешкім судан және Рухтан туылмаса, Құдай Патшалығына кіре алмайды.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Исраилдің ұстазы Нікөдем есімді адам болған.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келді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дейін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дейін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сұраңыз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сағ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«Мен Құдай Патшалығына қалай кіре аламын?»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«Егер сіз қайта туылмасаңыз, Құдай Патшалығына кіре алмайсыз». Иса жауап 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Қайтадан туылуы керек екенін түсінбеді. «Анамның құрсағына қайта кіріп, қайта шығамын ба?»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«Тән емес, рух қайта туылуы керек. «Адам сумен және Киелі Рухпен қайта туылуы мүмкін». Иса жауап берді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«Сен маған сеніп, құтқарылуың керек». Иса Нікөдемге қайта туылу құпиясын айтты.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Сабақ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Егер сіз Исаға сенсеңіз,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сенің жаның қайта туады.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Исаға сенетіндер қайта туылады және сіз боласыз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күнәні жек көру және Құдайды сүю.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Сіз қайтадан туылдыңыз ба?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Исаға сенеміз және қайта туыламыз. Сондықтан біз әлемнен басқа адамдар екенімізді есте ұстауымыз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Оған сенгендерді әділ етіп, қайта тудыратын.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Бізді қайта тудыратын не?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сумен және Рухпен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маймен және отпен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көз жасы мен әнімен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дұға және ғибадатпен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сумен және Рухпен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былай деп жауап берді: «Сендерге шындығын айтамын, ешкім судан және Рухтан туылмаса, Құдай Патшалығына кіре алмайды.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